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64" r:id="rId6"/>
    <p:sldId id="258" r:id="rId7"/>
    <p:sldId id="259" r:id="rId8"/>
    <p:sldId id="257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7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1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3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3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2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8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DC4FA-A1B6-4A88-B671-D8E8FE066B7A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F1C34-93F0-4EF1-B48D-495CB02B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</a:t>
            </a:r>
            <a:r>
              <a:rPr lang="en-US" dirty="0" err="1" smtClean="0"/>
              <a:t>Apollinarius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C:\Users\Ken\Pictures\romanart\stappollin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142999"/>
            <a:ext cx="7877204" cy="517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1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 descr="C:\Users\Ken\Pictures\romanart\theodo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543" y="1295400"/>
            <a:ext cx="3935774" cy="52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Theodora and Associates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Ken\Pictures\romanart\theodoraet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6984287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6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Garden of the Fugitives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Ken\Pictures\romanart\pompeiigardenofthefugi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799"/>
            <a:ext cx="3308856" cy="487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2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Pompeii Dog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Ken\Pictures\romanart\pompeii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53984"/>
            <a:ext cx="4800600" cy="490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0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Pompeii Sadistic Initiation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Ken\Pictures\romanart\pompei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4267200" cy="488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91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Pompeii Isis Ceremony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C:\Users\Ken\Pictures\romanart\pompeiii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54" y="1067373"/>
            <a:ext cx="4674977" cy="564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2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Fayyum</a:t>
            </a:r>
            <a:r>
              <a:rPr lang="en-US" dirty="0" smtClean="0"/>
              <a:t> Wood 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Users\Ken\Pictures\romanart\fayumbo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68655"/>
            <a:ext cx="4108830" cy="551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0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Shepherd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Ken\Pictures\romanart\goodshephe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104" y="1219200"/>
            <a:ext cx="3657600" cy="530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8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n\Pictures\romanart\constant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0"/>
            <a:ext cx="4233525" cy="523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6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Ken\Pictures\romanart\justin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75232"/>
            <a:ext cx="660143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9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Roman Art</vt:lpstr>
      <vt:lpstr>Garden of the Fugitives</vt:lpstr>
      <vt:lpstr>Pompeii Dog</vt:lpstr>
      <vt:lpstr>Pompeii Sadistic Initiation</vt:lpstr>
      <vt:lpstr>Pompeii Isis Ceremony</vt:lpstr>
      <vt:lpstr>Fayyum Wood Painting</vt:lpstr>
      <vt:lpstr>The Good Shepherd</vt:lpstr>
      <vt:lpstr>Constantine</vt:lpstr>
      <vt:lpstr>Justinian</vt:lpstr>
      <vt:lpstr>St. Apollinarius</vt:lpstr>
      <vt:lpstr>Theodora</vt:lpstr>
      <vt:lpstr>Theodora and Associates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Art</dc:title>
  <dc:creator>Ken</dc:creator>
  <cp:lastModifiedBy>Ken</cp:lastModifiedBy>
  <cp:revision>3</cp:revision>
  <dcterms:created xsi:type="dcterms:W3CDTF">2012-03-21T00:04:16Z</dcterms:created>
  <dcterms:modified xsi:type="dcterms:W3CDTF">2012-03-21T00:22:28Z</dcterms:modified>
</cp:coreProperties>
</file>